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68"/>
    <a:srgbClr val="EBE3E9"/>
    <a:srgbClr val="AD238F"/>
    <a:srgbClr val="A12F8E"/>
    <a:srgbClr val="7030A0"/>
    <a:srgbClr val="00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D94EA-ED9E-465A-AF17-0115510D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B62001-1EE7-450C-B3DC-ACCAE579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7FEFAB-F9C8-4EDE-85AD-06CE374F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63EAD-13D9-40D4-9BDE-12EEC7E7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BD6047-2BC4-4BC0-80CA-366E4AA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9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5BBE3-E986-4932-9036-80DA3C13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619410-FDD5-4980-90AD-CC7184714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B5270-5BB8-48F4-AFF1-E4EF5355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C0911-C46C-4844-9483-5AECAEC3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A95703-BD1B-4549-B399-308B75C6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58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BBAE87C-2081-447F-B1C9-15028C802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DDB715-DD0E-4F16-A426-075460C6F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AA6E1-1742-421B-9B1D-AE8EAAEF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8723D9-6FA8-4D3A-A889-81C09762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FB2059-E247-4A28-9A54-E08C478C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05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83BC70-AEF2-48B5-88AE-99594BFC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0FCCFC-3310-4D77-8609-5520D5AF2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B6F4B-17D8-4C7D-8C2A-9364FED1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724F1A-BB17-4BAD-A8E5-70EA42EE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2B09F8-380D-41DD-9A57-300C3685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62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018CF-4781-47C5-A6BA-DCFB58C9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6FECA9-6DB0-4E55-907F-EB66226C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9572D-E803-4F9D-81CF-D785B5DD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596CA3-1869-4DE8-8434-C41DAEDD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529D1A-FE7A-44D9-A0AE-F89C21A0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DB5C4-A2B0-4DF3-88B3-C704EE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A370A-F7AF-4740-A05C-6194C021F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822995-44F3-43A5-8EC7-07FE31EF1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3518FF-7FD2-47EF-97F1-4C4D92D9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9C361C-E39B-4865-A0A6-BBC28E40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A52C94-64B2-4364-BFC8-81434420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7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5FA0D-754A-461F-B81B-112779A2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A66FBA-A6F1-4477-9A04-8EA7FC59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B39A44-2E12-4623-8B95-69972C4E5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FD8DFF-D07D-4CF7-98D4-35B6CAFA6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D98F15-E413-436F-9E63-FDA29F7D6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D938925-FFCA-402B-A488-FB68823F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EA8F92-25AB-44B7-AB7F-B0F6E2E4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044B77-96B1-46F5-BE93-F7AC35D9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50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267B4-B8CC-4E6A-A8DE-29063BB1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A5D326-01E1-4FCC-8650-0B443A18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13C52A-10AE-4415-86E0-5A84965F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D04630-1096-45E1-AB22-55AF7905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8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132CE6-AADB-4DA4-BC49-F1852746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71086E-BC53-4374-9EB0-E9F852A6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5F07A0-2C96-434A-B82F-A20B36FD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8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C9999-C5ED-46FE-B817-E3AED13E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FA119-CF52-4EB0-A592-09306AFC1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C10C33-F6BE-4803-962D-8A9DCF6C0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4651BB-0EDF-4D9E-B0D5-B7AAE04A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66457B-DCD7-40C7-B88D-02B03F4A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6DE01-39F6-46E5-933A-FE59C926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74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1A249-42F4-41F1-96BA-32144B06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F6BB060-0E80-40C0-BA21-E5B1FBEB3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1FDEEC-1678-4445-B6EE-718271C41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35AC6C-6205-40AE-A07C-82514099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8AB4E4-47A9-45BB-B8A5-5680C7FB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159836-4ACD-41DB-9B5F-898D9649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0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8335F2-BE01-4C08-9EBD-D849D43E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E82AD5-0BD3-4081-8FD7-37F02BF7F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712DB8-AC09-4AAD-B329-090B5AE0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131-C917-40D2-AE08-B0FF3C436E1E}" type="datetimeFigureOut">
              <a:rPr lang="it-IT" smtClean="0"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91AB9D-A50D-4B16-B539-A50DCC2D3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3BE056-62F4-4B1D-A672-C1B2D7322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9227-9C11-449A-881E-1C6219176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6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51823" y="-11608"/>
            <a:ext cx="689790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chitectsDaughter"/>
              </a:rPr>
              <a:t>ISTITUTO D’ISTRUZIONE SUPERIORE</a:t>
            </a:r>
            <a:r>
              <a:rPr lang="it-IT" altLang="it-IT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chitectsDaughter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chitectsDaughter"/>
              </a:rPr>
              <a:t>  “Claudio VARALLI”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chitectsDaughter"/>
              </a:rPr>
              <a:t>TECNICO TURISTICO – LICEO LINGUISTICO </a:t>
            </a:r>
            <a:r>
              <a:rPr lang="it-IT" altLang="it-IT" sz="2800" b="1" dirty="0">
                <a:solidFill>
                  <a:srgbClr val="1E2C68"/>
                </a:solidFill>
                <a:latin typeface="Calibri" pitchFamily="34" charset="0"/>
                <a:ea typeface="Calibri" pitchFamily="34" charset="0"/>
                <a:cs typeface="ArchitectsDaughter"/>
              </a:rPr>
              <a:t> 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CC28D7F-B920-4B0A-9080-000D7644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823" y="3358664"/>
            <a:ext cx="6897903" cy="35702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      </a:t>
            </a:r>
            <a:r>
              <a:rPr kumimoji="0" lang="it-IT" altLang="it-IT" sz="2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Venerdì 17 novembre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:   ore 18.00 – 20.00  (Auditorium)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ahnschrift Condensed" panose="020B0502040204020203" pitchFamily="34" charset="0"/>
              <a:ea typeface="Calibri" pitchFamily="34" charset="0"/>
              <a:cs typeface="T3Font_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ahnschrift Condensed" panose="020B0502040204020203" pitchFamily="34" charset="0"/>
              <a:ea typeface="Calibri" pitchFamily="34" charset="0"/>
              <a:cs typeface="T3Font_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ahnschrift Condensed" panose="020B0502040204020203" pitchFamily="34" charset="0"/>
              <a:ea typeface="Calibri" pitchFamily="34" charset="0"/>
              <a:cs typeface="T3Font_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      </a:t>
            </a:r>
            <a:r>
              <a:rPr kumimoji="0" lang="it-IT" altLang="it-IT" sz="2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Sabato 25 </a:t>
            </a:r>
            <a:r>
              <a:rPr lang="it-IT" altLang="it-IT" sz="2800" b="1" u="sng" dirty="0">
                <a:solidFill>
                  <a:srgbClr val="0066FF"/>
                </a:solidFill>
                <a:latin typeface="Bahnschrift Condensed" panose="020B0502040204020203" pitchFamily="34" charset="0"/>
              </a:rPr>
              <a:t>novembre</a:t>
            </a:r>
            <a:r>
              <a:rPr lang="it-IT" altLang="it-IT" sz="2400" b="1" dirty="0">
                <a:solidFill>
                  <a:srgbClr val="0066FF"/>
                </a:solidFill>
                <a:latin typeface="Bahnschrift Condensed" panose="020B0502040204020203" pitchFamily="34" charset="0"/>
              </a:rPr>
              <a:t>:  - Turistico alle ore 10.00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400" b="1" dirty="0">
                <a:solidFill>
                  <a:srgbClr val="0066FF"/>
                </a:solidFill>
                <a:latin typeface="Bahnschrift Condensed" panose="020B0502040204020203" pitchFamily="34" charset="0"/>
              </a:rPr>
              <a:t>                                  - Linguistico alle ore 11.30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sz="1000" b="1" dirty="0">
              <a:solidFill>
                <a:srgbClr val="0066FF"/>
              </a:solidFill>
              <a:latin typeface="Bahnschrift Condensed" panose="020B0502040204020203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      </a:t>
            </a:r>
            <a:r>
              <a:rPr kumimoji="0" lang="it-IT" altLang="it-IT" sz="2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Sabato 2 dicembre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:  </a:t>
            </a:r>
            <a:r>
              <a:rPr lang="it-IT" altLang="it-IT" sz="2400" b="1" dirty="0">
                <a:solidFill>
                  <a:srgbClr val="0066FF"/>
                </a:solidFill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   -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Linguistico alle ore 10.00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</a:t>
            </a:r>
            <a:r>
              <a:rPr lang="it-IT" altLang="it-IT" sz="2400" b="1" dirty="0">
                <a:solidFill>
                  <a:srgbClr val="0066FF"/>
                </a:solidFill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        </a:t>
            </a:r>
            <a:r>
              <a:rPr lang="it-IT" altLang="it-IT" sz="900" b="1" dirty="0">
                <a:solidFill>
                  <a:srgbClr val="0066FF"/>
                </a:solidFill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</a:t>
            </a:r>
            <a:r>
              <a:rPr lang="it-IT" altLang="it-IT" sz="2400" b="1" dirty="0">
                <a:solidFill>
                  <a:srgbClr val="0066FF"/>
                </a:solidFill>
                <a:latin typeface="Bahnschrift Condensed" panose="020B0502040204020203" pitchFamily="34" charset="0"/>
                <a:ea typeface="Calibri" pitchFamily="34" charset="0"/>
                <a:cs typeface="T3Font_0"/>
              </a:rPr>
              <a:t>                                        -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Turistico alle ore 11.30</a:t>
            </a:r>
            <a:endParaRPr kumimoji="0" lang="it-IT" altLang="it-IT" sz="1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ahnschrift Condensed" panose="020B0502040204020203" pitchFamily="34" charset="0"/>
              <a:ea typeface="Calibri" pitchFamily="34" charset="0"/>
              <a:cs typeface="T3Font_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Bahnschrift Condensed" panose="020B0502040204020203" pitchFamily="34" charset="0"/>
              <a:ea typeface="Calibri" pitchFamily="34" charset="0"/>
              <a:cs typeface="T3Font_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itchFamily="34" charset="0"/>
                <a:cs typeface="T3Font_0"/>
              </a:rPr>
              <a:t>L’open day terminerà alle ore 13.00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3Font_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="1" dirty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</a:rPr>
              <a:t>Prenotazione obbligatoria sul sito per le lezioni aperte</a:t>
            </a:r>
          </a:p>
        </p:txBody>
      </p:sp>
      <p:sp>
        <p:nvSpPr>
          <p:cNvPr id="5" name="AutoShape 2" descr="https://mail.google.com/mail/u/2?ui=2&amp;ik=552ef0acc3&amp;attid=0.3&amp;permmsgid=msg-f:1745398784733381985&amp;th=1838e6f27b6e8561&amp;view=fimg&amp;fur=ip&amp;sz=s0-l75-ft&amp;attbid=ANGjdJ-7ughl0SgImYq-XWYD8k4AWydS5PIEKFl5AyueunY3EPJl6R7y3BF4HHjxP-7GtXcm8J5oJvF6Ss9ZDZl1sZmPdMNyJD5B_aPTRlWP_zCyGI2VKDi6BvNVBQs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Picture 4" descr="Logo IIS Claudio Varalli">
            <a:extLst>
              <a:ext uri="{FF2B5EF4-FFF2-40B4-BE49-F238E27FC236}">
                <a16:creationId xmlns:a16="http://schemas.microsoft.com/office/drawing/2014/main" id="{0D45C847-D03B-ABB3-1DC8-D01E13E6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69" y="1890691"/>
            <a:ext cx="1250379" cy="12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DFE49C-109F-A87A-1891-7342A6B98B31}"/>
              </a:ext>
            </a:extLst>
          </p:cNvPr>
          <p:cNvSpPr txBox="1"/>
          <p:nvPr/>
        </p:nvSpPr>
        <p:spPr>
          <a:xfrm>
            <a:off x="5881882" y="1765861"/>
            <a:ext cx="5862443" cy="144655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 OPEN DAY VARALLI</a:t>
            </a:r>
          </a:p>
          <a:p>
            <a:pPr algn="ctr"/>
            <a:r>
              <a:rPr lang="it-IT" sz="4400" b="1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  SCUOLA APERTA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D829D4-AE52-3E0E-6988-287BD329C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80169"/>
            <a:ext cx="5021463" cy="6697662"/>
          </a:xfrm>
          <a:prstGeom prst="rect">
            <a:avLst/>
          </a:prstGeom>
          <a:ln w="60325" cmpd="sng">
            <a:solidFill>
              <a:schemeClr val="accent6">
                <a:lumMod val="75000"/>
              </a:schemeClr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62389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Volantino Presentazione open day 23 24 prova</Template>
  <TotalTime>59</TotalTime>
  <Words>78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Bahnschrift Condensed</vt:lpstr>
      <vt:lpstr>Bahnschrift Light Condensed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Melania Boccuti</dc:creator>
  <cp:lastModifiedBy>Segreteria1</cp:lastModifiedBy>
  <cp:revision>13</cp:revision>
  <dcterms:created xsi:type="dcterms:W3CDTF">2023-10-11T16:06:55Z</dcterms:created>
  <dcterms:modified xsi:type="dcterms:W3CDTF">2023-10-19T12:07:42Z</dcterms:modified>
</cp:coreProperties>
</file>